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88" r:id="rId3"/>
    <p:sldId id="295" r:id="rId4"/>
    <p:sldId id="273" r:id="rId5"/>
    <p:sldId id="291" r:id="rId6"/>
    <p:sldId id="287" r:id="rId7"/>
    <p:sldId id="274" r:id="rId8"/>
    <p:sldId id="292" r:id="rId9"/>
    <p:sldId id="263" r:id="rId10"/>
    <p:sldId id="275" r:id="rId11"/>
    <p:sldId id="293" r:id="rId12"/>
    <p:sldId id="264" r:id="rId13"/>
    <p:sldId id="276" r:id="rId14"/>
    <p:sldId id="294" r:id="rId15"/>
    <p:sldId id="277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408" autoAdjust="0"/>
  </p:normalViewPr>
  <p:slideViewPr>
    <p:cSldViewPr snapToGrid="0">
      <p:cViewPr varScale="1">
        <p:scale>
          <a:sx n="69" d="100"/>
          <a:sy n="69" d="100"/>
        </p:scale>
        <p:origin x="25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31E6E-9610-4D1B-9208-FB5ED5D43C0D}" type="datetimeFigureOut">
              <a:rPr lang="en-SG" smtClean="0"/>
              <a:t>25/7/2018</a:t>
            </a:fld>
            <a:endParaRPr lang="en-SG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SG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C430F-3F32-4157-8424-F1641EF7A4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330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bubu.com/lizhi/reed/fendou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打招呼，问安</a:t>
            </a:r>
            <a:endParaRPr lang="en-SG" altLang="zh-CN" dirty="0"/>
          </a:p>
          <a:p>
            <a:endParaRPr lang="en-SG" dirty="0"/>
          </a:p>
          <a:p>
            <a:r>
              <a:rPr lang="zh-CN" altLang="en-US" dirty="0"/>
              <a:t>我的紧张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为什么是我</a:t>
            </a:r>
            <a:endParaRPr lang="en-SG" altLang="zh-CN" dirty="0"/>
          </a:p>
          <a:p>
            <a:endParaRPr lang="en-SG" dirty="0"/>
          </a:p>
          <a:p>
            <a:r>
              <a:rPr lang="zh-CN" altLang="en-US" dirty="0"/>
              <a:t>安慰我的经文</a:t>
            </a: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430F-3F32-4157-8424-F1641EF7A499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6365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直接讲大四的成绩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按照</a:t>
            </a:r>
            <a:r>
              <a:rPr lang="en-US" altLang="zh-CN" dirty="0"/>
              <a:t>ppt</a:t>
            </a:r>
            <a:r>
              <a:rPr lang="zh-CN" altLang="en-US" dirty="0"/>
              <a:t>来讲</a:t>
            </a:r>
            <a:endParaRPr lang="en-SG" altLang="zh-CN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r>
              <a:rPr lang="zh-CN" altLang="en-US" dirty="0"/>
              <a:t>大四下：</a:t>
            </a:r>
            <a:endParaRPr lang="en-SG" altLang="zh-CN" dirty="0"/>
          </a:p>
          <a:p>
            <a:r>
              <a:rPr lang="zh-CN" altLang="en-US" dirty="0"/>
              <a:t>开始我就跟神求智慧、毅力、勇气</a:t>
            </a:r>
            <a:endParaRPr lang="en-SG" altLang="zh-CN" dirty="0"/>
          </a:p>
          <a:p>
            <a:endParaRPr lang="en-SG" dirty="0"/>
          </a:p>
          <a:p>
            <a:endParaRPr lang="en-SG" dirty="0"/>
          </a:p>
          <a:p>
            <a:r>
              <a:rPr lang="zh-CN" altLang="en-US" dirty="0"/>
              <a:t>成绩出来之前：</a:t>
            </a:r>
            <a:endParaRPr lang="en-SG" altLang="zh-CN" dirty="0"/>
          </a:p>
          <a:p>
            <a:r>
              <a:rPr lang="en-US" altLang="zh-CN" dirty="0"/>
              <a:t>50/50</a:t>
            </a:r>
            <a:r>
              <a:rPr lang="zh-CN" altLang="en-US" dirty="0"/>
              <a:t>的预估，不知道会走还是会留</a:t>
            </a:r>
            <a:endParaRPr lang="en-SG" altLang="zh-CN" dirty="0"/>
          </a:p>
          <a:p>
            <a:endParaRPr lang="en-SG" dirty="0"/>
          </a:p>
          <a:p>
            <a:r>
              <a:rPr lang="zh-CN" altLang="en-US" dirty="0"/>
              <a:t>成绩出来的时候，我知道这是神白白的恩典</a:t>
            </a: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430F-3F32-4157-8424-F1641EF7A499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8349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我要给大家讲两个故事：</a:t>
            </a:r>
            <a:endParaRPr lang="en-SG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路加福音</a:t>
            </a:r>
            <a:r>
              <a:rPr lang="en-US" altLang="zh-CN" dirty="0"/>
              <a:t>15</a:t>
            </a:r>
            <a:r>
              <a:rPr lang="zh-CN" altLang="en-US" dirty="0"/>
              <a:t>章的浪子回头的故事</a:t>
            </a:r>
            <a:endParaRPr lang="en-SG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我本是浪子，一人带着财富去远方挥霍，当我最后花完了财富时，投靠别人却只能去田里放猪，想吃猪食都没人给我，值得回乡找父亲，本以为自己不配再做儿子，只配做个雇工，没想到父亲他用恩典待我，让我回到儿子的身份。</a:t>
            </a:r>
            <a:endParaRPr lang="en-SG" altLang="zh-CN" dirty="0"/>
          </a:p>
          <a:p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大家是否听过</a:t>
            </a:r>
            <a:r>
              <a:rPr lang="en-US" altLang="zh-CN" dirty="0"/>
              <a:t>《</a:t>
            </a:r>
            <a:r>
              <a:rPr lang="zh-CN" altLang="en-US" dirty="0"/>
              <a:t>老鹰的故事</a:t>
            </a:r>
            <a:r>
              <a:rPr lang="en-US" altLang="zh-CN" dirty="0"/>
              <a:t>》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鹰的重生，一个教大家如何改变自己的励志故事。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老鹰是世界上寿命最长的鸟类。它一生的年龄可达七十岁。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但要活那么长的寿命，它在四十岁时，必须做出困难却重要的决定！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当老鹰活到四十岁时，它的爪子开始老化，无法有效地抓住猎物。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它的啄变得又长又弯，几乎碰到胸膛。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它的翅膀变得十分沉重，因为它的羽毛长得又浓又厚。使得飞翔十分吃力！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它只有两种选择：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等死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历经一个十分痛苦的蜕变过程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一百五十天漫长的魔练。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它必须很</a:t>
            </a:r>
            <a:r>
              <a:rPr lang="zh-CN" alt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努力奋斗的名言"/>
              </a:rPr>
              <a:t>努力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地飞到山顶。 在悬崖上筑巢。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停留在那里。不得飞翔。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老鹰首先用它的喙击打岩石，直到喙完全脱落。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然后静静地等候新的喙长出来。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然后，它要再用新长出的喙，把指甲一根一根的拔出来。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当新的指甲长出来后，它们便再把羽毛一根一根的拔掉。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五个月以后，新的羽毛长出来了。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老鹰开始飞翔。重新再过神鹰一般的三十年岁月！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我的故事既像浪子回头，让我</a:t>
            </a:r>
            <a:r>
              <a:rPr lang="en-US" altLang="zh-CN" dirty="0"/>
              <a:t>CAP</a:t>
            </a:r>
            <a:r>
              <a:rPr lang="zh-CN" altLang="en-US" dirty="0"/>
              <a:t>恢复学籍，又让我提高成绩。那时我才知道，曾经的我是多么傻。 我也明白神对我们有更高的设计，所以他所赐个我们的是远远超过我们所思所想的。</a:t>
            </a:r>
            <a:endParaRPr lang="en-SG" altLang="zh-CN" dirty="0"/>
          </a:p>
          <a:p>
            <a:r>
              <a:rPr lang="zh-CN" altLang="en-US" dirty="0"/>
              <a:t>我的故事也像老鹰换羽毛，为的是让我们更新生命，再活出</a:t>
            </a:r>
            <a:r>
              <a:rPr lang="en-US" altLang="zh-CN" dirty="0"/>
              <a:t>40</a:t>
            </a:r>
            <a:r>
              <a:rPr lang="zh-CN" altLang="en-US" dirty="0"/>
              <a:t>年的生命</a:t>
            </a:r>
            <a:endParaRPr lang="en-SG" altLang="zh-CN" dirty="0"/>
          </a:p>
          <a:p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我站在这里，绝对不是以学霸过来人的心态来鼓励大家去选择好的路，而是以一个学渣的身份来劝勉大家不要走错的路。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我曾经错以为人跌得越狠，弹的越高。但经历了这几年得起起伏伏我才发现，原来人跌的时候，真的可以无底洞一样得跌下去得，</a:t>
            </a:r>
            <a:r>
              <a:rPr lang="en-US" altLang="zh-CN" dirty="0"/>
              <a:t>no end</a:t>
            </a:r>
            <a:r>
              <a:rPr lang="zh-CN" altLang="en-US" dirty="0"/>
              <a:t>，人若选择堕落，真的可以无限堕落。因为堕落去下面的路很宽很多，但向上飞升得路很窄只有一条。</a:t>
            </a:r>
            <a:endParaRPr lang="en-SG" altLang="zh-CN" dirty="0"/>
          </a:p>
          <a:p>
            <a:endParaRPr lang="en-SG" dirty="0"/>
          </a:p>
          <a:p>
            <a:r>
              <a:rPr lang="zh-CN" altLang="en-US" dirty="0"/>
              <a:t>一切在压力和患难里面感觉自己受到压迫的弟兄姐妹，我想用我自己的亲身例子来劝勉大家，一定不要高看自己的逆商，以为自己一定可以冲过一切难关，你有这样的信心，或许是因为你所受的打击还没有超过你所能承受的，但是灾难和明天谁都不知道哪个会先来，所以，请大家一定要将度过患难的信心放在神的身上，因为他的担子是轻省的（马太福音</a:t>
            </a:r>
            <a:r>
              <a:rPr lang="en-US" altLang="zh-CN" dirty="0"/>
              <a:t>11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）。因为他是守约施慈爱的神（但</a:t>
            </a:r>
            <a:r>
              <a:rPr lang="en-US" altLang="zh-CN" dirty="0"/>
              <a:t>9</a:t>
            </a:r>
            <a:r>
              <a:rPr lang="zh-CN" altLang="en-US" dirty="0"/>
              <a:t>：</a:t>
            </a:r>
            <a:r>
              <a:rPr lang="en-US" altLang="zh-CN" dirty="0"/>
              <a:t>4</a:t>
            </a:r>
            <a:r>
              <a:rPr lang="zh-CN" altLang="en-US" dirty="0"/>
              <a:t>）。</a:t>
            </a:r>
            <a:endParaRPr lang="en-SG" dirty="0"/>
          </a:p>
          <a:p>
            <a:endParaRPr lang="en-SG" dirty="0"/>
          </a:p>
          <a:p>
            <a:r>
              <a:rPr lang="zh-CN" altLang="en-US" dirty="0"/>
              <a:t>我之所以能从这个漩涡里面出来，靠的不是我自己，乃是我的家人、我的爱人、我的牧师、我的教会里的弟兄姐妹、还有很多很多愿意帮助我的好人。所以我想要说的是，千万不要轻看肢体里面带出的力量，千万不要小瞧神在圣徒相交中间埋下的祝福。我刚刚过去的这个学期里就有一门课，我就怎么都学不好。。。</a:t>
            </a: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430F-3F32-4157-8424-F1641EF7A499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9804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给大家预告一下我的分享内容</a:t>
            </a: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430F-3F32-4157-8424-F1641EF7A499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315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我的故事，按照</a:t>
            </a:r>
            <a:r>
              <a:rPr lang="en-US" altLang="zh-CN" dirty="0"/>
              <a:t>PPT</a:t>
            </a:r>
            <a:r>
              <a:rPr lang="zh-CN" altLang="en-US" dirty="0"/>
              <a:t>讲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进入国大对我来说，一直认为这是神的心意。因为我一心想要执行我的理想计划：先工作攒经验和攒钱，然后拿到</a:t>
            </a:r>
            <a:r>
              <a:rPr lang="en-US" altLang="zh-CN" dirty="0"/>
              <a:t>PR</a:t>
            </a:r>
            <a:r>
              <a:rPr lang="zh-CN" altLang="en-US" dirty="0"/>
              <a:t>，再去读书，最后换个好工作。</a:t>
            </a:r>
            <a:endParaRPr lang="en-SG" altLang="zh-CN" dirty="0"/>
          </a:p>
          <a:p>
            <a:r>
              <a:rPr lang="zh-CN" altLang="en-US" dirty="0"/>
              <a:t>但是事与愿违。所以我一直把去国大学习当作是神地心意。</a:t>
            </a:r>
            <a:endParaRPr lang="en-SG" altLang="zh-CN" dirty="0"/>
          </a:p>
          <a:p>
            <a:endParaRPr lang="en-SG" dirty="0"/>
          </a:p>
          <a:p>
            <a:r>
              <a:rPr lang="zh-CN" altLang="en-US" dirty="0"/>
              <a:t>现在想来，我真的很搞笑，我真的是跟神太随便了，好的归我，坏的就让神来背锅</a:t>
            </a: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430F-3F32-4157-8424-F1641EF7A499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978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大一上，</a:t>
            </a:r>
            <a:r>
              <a:rPr lang="en-US" altLang="zh-CN" dirty="0"/>
              <a:t>11</a:t>
            </a:r>
            <a:r>
              <a:rPr lang="zh-CN" altLang="en-US" dirty="0"/>
              <a:t>周，发生的事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我止不住在想，这个信仰到底带给我什么？为什么我的姥姥没有信主，为什么我的父母无法信任我跟我保持联系，为什么因着信仰进入地感情里面会这么难受？我一天得不到这些答案，我就一天怀疑我的信仰到底是不是真的</a:t>
            </a:r>
            <a:endParaRPr lang="en-SG" altLang="zh-CN" dirty="0"/>
          </a:p>
          <a:p>
            <a:endParaRPr lang="en-SG" dirty="0"/>
          </a:p>
          <a:p>
            <a:r>
              <a:rPr lang="zh-CN" altLang="en-US" dirty="0"/>
              <a:t>如果神也用智能手机的话，也用聊天软件的话，那我们之间的</a:t>
            </a:r>
            <a:r>
              <a:rPr lang="en-US" altLang="zh-CN" dirty="0"/>
              <a:t>communication</a:t>
            </a:r>
            <a:r>
              <a:rPr lang="zh-CN" altLang="en-US" dirty="0"/>
              <a:t>因该是这样子的</a:t>
            </a: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430F-3F32-4157-8424-F1641EF7A499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214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讲我的坏习惯，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作息颠倒，全部翘课，玩游戏，看电影，就是不愿意认真学习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我的只要“稍稍努力就能取得好成绩”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大家都</a:t>
            </a:r>
            <a:r>
              <a:rPr lang="en-US" altLang="zh-CN" dirty="0"/>
              <a:t>move on</a:t>
            </a:r>
            <a:r>
              <a:rPr lang="zh-CN" altLang="en-US" dirty="0"/>
              <a:t>了，只有我原地踏步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我的死要面子</a:t>
            </a:r>
            <a:endParaRPr lang="en-SG" altLang="zh-CN" dirty="0"/>
          </a:p>
          <a:p>
            <a:endParaRPr lang="en-SG" dirty="0"/>
          </a:p>
          <a:p>
            <a:r>
              <a:rPr lang="zh-CN" altLang="en-US" dirty="0"/>
              <a:t>挂科严重</a:t>
            </a: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430F-3F32-4157-8424-F1641EF7A499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880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大二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想要掩盖自己的不好的成绩，不让别人知道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去学校上课也轻视上课内容，不做作业，因为觉得自己已经以前做过了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不复习，老是等着明天在做</a:t>
            </a:r>
            <a:endParaRPr lang="en-SG" altLang="zh-CN" dirty="0"/>
          </a:p>
          <a:p>
            <a:endParaRPr lang="en-SG" dirty="0"/>
          </a:p>
          <a:p>
            <a:r>
              <a:rPr lang="zh-CN" altLang="en-US" dirty="0"/>
              <a:t>自己就像是赌徒一样，不停赌，不停输</a:t>
            </a: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430F-3F32-4157-8424-F1641EF7A499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124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按照</a:t>
            </a:r>
            <a:r>
              <a:rPr lang="en-US" altLang="zh-CN" dirty="0"/>
              <a:t>ppt</a:t>
            </a:r>
            <a:r>
              <a:rPr lang="zh-CN" altLang="en-US" dirty="0"/>
              <a:t>讲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学习艰难：读不懂</a:t>
            </a:r>
            <a:r>
              <a:rPr lang="en-US" altLang="zh-CN" dirty="0"/>
              <a:t>notes</a:t>
            </a:r>
            <a:r>
              <a:rPr lang="zh-CN" altLang="en-US" dirty="0"/>
              <a:t>，基础太差，注意力短，容易玩手机，学习效率低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质疑自己的能力，但是成绩还是不行。 </a:t>
            </a:r>
            <a:endParaRPr lang="en-SG" altLang="zh-CN" dirty="0"/>
          </a:p>
          <a:p>
            <a:endParaRPr lang="en-SG" altLang="zh-CN" dirty="0"/>
          </a:p>
          <a:p>
            <a:r>
              <a:rPr lang="zh-CN" altLang="en-US" dirty="0"/>
              <a:t>收到学校警告，所以焦虑，胡思乱想</a:t>
            </a:r>
            <a:endParaRPr lang="en-SG" altLang="zh-CN" dirty="0"/>
          </a:p>
          <a:p>
            <a:endParaRPr lang="en-SG" altLang="zh-CN" dirty="0"/>
          </a:p>
          <a:p>
            <a:endParaRPr lang="en-SG" altLang="zh-CN" dirty="0"/>
          </a:p>
          <a:p>
            <a:endParaRPr lang="en-SG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430F-3F32-4157-8424-F1641EF7A499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1411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430F-3F32-4157-8424-F1641EF7A499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430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我意识到自己的问题：骄傲，或者说是个人主义</a:t>
            </a:r>
            <a:endParaRPr lang="en-SG" altLang="zh-CN" dirty="0"/>
          </a:p>
          <a:p>
            <a:endParaRPr lang="en-SG" dirty="0"/>
          </a:p>
          <a:p>
            <a:r>
              <a:rPr lang="zh-CN" altLang="en-US" dirty="0"/>
              <a:t>骄傲到我认为我靠自己就能从这样的深深的漩涡里面出来，骄傲到不愿意分享自己的难处和短处，不愿意和比较陌生的人建立更深的关系就怕把自己暴露在亮光里面，骄傲到眼高手低</a:t>
            </a:r>
            <a:endParaRPr lang="en-SG" altLang="zh-CN" dirty="0"/>
          </a:p>
          <a:p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但是，要解决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这个问题，第一个要面对的就是我跟神的关系，我不可能一边说我要更新自己，改变自己，一边却根本不愿意面对我的罪。一边说要突破自己的老我， 一边不愿意信靠我们的神。</a:t>
            </a:r>
            <a:endParaRPr lang="en-SG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我去哪里躲避神的面呢？</a:t>
            </a:r>
            <a:endParaRPr lang="en-SG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所以我就跟神祷告，我说我这个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terrible driver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开了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年的烂车了，我现在意识到自己是个糟糕的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，我也知道我之前罔顾你的引路是件很愚蠢的事情，主，我愿意信靠你，我愿意把我的成绩和学习交在你的手里，请你使用我，求你按照你的旨意成就，若是让我从国大毕业使您的心意，那就求您成全，若这不是您的心意就请您向我指明方向，告诉我前方的路，我虽然笨拙，但是我愿意按照您的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前行！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430F-3F32-4157-8424-F1641EF7A499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884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7B8509-BF2B-4820-A1EB-118653B56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SG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D9F0A74-0DEE-46AC-8397-EE7A98CA3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SG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6A8BC8-F48B-41D7-89B6-454292EA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54F5-B758-4C41-86BE-7619602CF23C}" type="datetimeFigureOut">
              <a:rPr lang="en-SG" smtClean="0"/>
              <a:t>25/7/2018</a:t>
            </a:fld>
            <a:endParaRPr lang="en-SG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1956AE-79CB-407D-BC1D-60960FDB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834D1D-C763-4147-860A-7FD9A130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5D99-4788-4AC9-9F92-127B332283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273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334BD-7017-4253-BDC0-5C318E34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SG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54EAC2-9E78-4CE3-AB69-2373F13BB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SG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F95704-3E54-453A-AD34-4E5196CF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54F5-B758-4C41-86BE-7619602CF23C}" type="datetimeFigureOut">
              <a:rPr lang="en-SG" smtClean="0"/>
              <a:t>25/7/2018</a:t>
            </a:fld>
            <a:endParaRPr lang="en-SG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AAE52-6F21-4C04-A1E6-47A90E3C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3AE0D0-8235-420C-BB7C-585209A1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5D99-4788-4AC9-9F92-127B332283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91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6885230-1437-4B5C-A67B-1C9C12B36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SG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9C9C54-DAAB-4D4A-BE56-515E23AD3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SG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49C0B6-7205-4318-B6AD-106C410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54F5-B758-4C41-86BE-7619602CF23C}" type="datetimeFigureOut">
              <a:rPr lang="en-SG" smtClean="0"/>
              <a:t>25/7/2018</a:t>
            </a:fld>
            <a:endParaRPr lang="en-SG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EBC28D-1CEE-427A-8C4F-494AFB49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5EFD87-7027-491A-8B97-30BD3FB5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5D99-4788-4AC9-9F92-127B332283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408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F0EA4B-1C92-4771-875F-A6BB31D9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SG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DB43FC-7428-419E-BEA6-E40D1129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SG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F1BBBE-DFF8-4742-9FCC-BF9873D7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54F5-B758-4C41-86BE-7619602CF23C}" type="datetimeFigureOut">
              <a:rPr lang="en-SG" smtClean="0"/>
              <a:t>25/7/2018</a:t>
            </a:fld>
            <a:endParaRPr lang="en-SG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92BDFF-A3DB-47A5-851E-C449E3AA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A812DA-E279-4021-B1FC-6F2CB736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5D99-4788-4AC9-9F92-127B332283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024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6760C-B643-488B-9A19-79F14E2E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SG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AFD86C-146A-4D4E-9707-425E800E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80CF2A-4F12-4E5E-8107-89C21D8E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54F5-B758-4C41-86BE-7619602CF23C}" type="datetimeFigureOut">
              <a:rPr lang="en-SG" smtClean="0"/>
              <a:t>25/7/2018</a:t>
            </a:fld>
            <a:endParaRPr lang="en-SG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410B9E-5AF8-4515-B21D-60F24939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1C273A-BCF6-4CC5-B15C-753A8F51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5D99-4788-4AC9-9F92-127B332283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742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1344BC-F352-4F2D-9A34-3D68B660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SG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A3623B-57AC-41B0-9747-D8A93A881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SG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60630A-965D-4EC7-A754-263E57B6B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SG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3BF022-1B9E-4D9B-B119-2524DC55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54F5-B758-4C41-86BE-7619602CF23C}" type="datetimeFigureOut">
              <a:rPr lang="en-SG" smtClean="0"/>
              <a:t>25/7/2018</a:t>
            </a:fld>
            <a:endParaRPr lang="en-SG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8F3E2-0E9B-45B4-BCA3-8953F93D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8FD6D4-D2CC-47AA-A5C3-769E12B3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5D99-4788-4AC9-9F92-127B332283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819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FD595-CCEA-4056-8444-72E458A4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SG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E19B3B-9752-4969-BEC0-A2ADD46E6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A47CB3-E960-4AF0-ABFE-ADAEFFA71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SG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550E47-ACE3-405B-8930-ABBE715FF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2D3A48-5E2B-49EA-9624-B8D6D32B1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SG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C37B5D-0E4B-4E8B-9AF2-51C4EB06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54F5-B758-4C41-86BE-7619602CF23C}" type="datetimeFigureOut">
              <a:rPr lang="en-SG" smtClean="0"/>
              <a:t>25/7/2018</a:t>
            </a:fld>
            <a:endParaRPr lang="en-SG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5D1C0C9-AA7E-4391-B4C6-FACE0BD8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CEE0544-62FA-4E67-BFA4-AC9BB83E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5D99-4788-4AC9-9F92-127B332283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798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F03FC-6E4A-4BB1-88CE-1C0681D6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SG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A6775C-AC86-4B80-B9BC-9E0F4F60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54F5-B758-4C41-86BE-7619602CF23C}" type="datetimeFigureOut">
              <a:rPr lang="en-SG" smtClean="0"/>
              <a:t>25/7/2018</a:t>
            </a:fld>
            <a:endParaRPr lang="en-SG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E32A05-5FAA-4E68-8DC8-74C970085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691D4B-CEFC-4FC5-BF6E-EA85926D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5D99-4788-4AC9-9F92-127B332283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216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3556228-CB0C-4FEF-A641-C4F9C325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54F5-B758-4C41-86BE-7619602CF23C}" type="datetimeFigureOut">
              <a:rPr lang="en-SG" smtClean="0"/>
              <a:t>25/7/2018</a:t>
            </a:fld>
            <a:endParaRPr lang="en-SG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51883F-2C8B-4C13-B20C-FED56977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A4522A-0DA6-4686-8760-0D11898D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5D99-4788-4AC9-9F92-127B332283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519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1783FC-F187-4C8B-8090-5E1EB973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SG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FE3E5D-D4AE-45C3-896C-0490AB54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SG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5365E7-1390-45E6-B04A-9917F3D37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729087-1906-4948-93AF-22930631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54F5-B758-4C41-86BE-7619602CF23C}" type="datetimeFigureOut">
              <a:rPr lang="en-SG" smtClean="0"/>
              <a:t>25/7/2018</a:t>
            </a:fld>
            <a:endParaRPr lang="en-SG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4633C4-E933-4921-A280-D4563238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B3F2C9-BDA9-4FC1-A879-07B0300A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5D99-4788-4AC9-9F92-127B332283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989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36ADD-830B-4360-A799-1F5B7B12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SG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F6F386C-06B7-4D79-8676-936D7ED58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F3B42B-8786-4FD3-B535-DEB4E7AF4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615F29-4481-4CF8-9749-A673D95B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54F5-B758-4C41-86BE-7619602CF23C}" type="datetimeFigureOut">
              <a:rPr lang="en-SG" smtClean="0"/>
              <a:t>25/7/2018</a:t>
            </a:fld>
            <a:endParaRPr lang="en-SG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3E1B62-089A-4125-87EE-3C358693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0A18C1-A76E-4277-83C3-7BD6BFC1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5D99-4788-4AC9-9F92-127B332283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556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3C34FD8-FC51-4E92-9948-3C2DAC37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SG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703A59-69E1-45DA-8A0D-B7535233F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SG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61A43D-E560-48C6-BB42-214DA11EA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54F5-B758-4C41-86BE-7619602CF23C}" type="datetimeFigureOut">
              <a:rPr lang="en-SG" smtClean="0"/>
              <a:t>25/7/2018</a:t>
            </a:fld>
            <a:endParaRPr lang="en-SG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6F0079-8CBD-4255-AB15-149A3C7FF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A5C702-922A-4D47-AB3E-C29BC97D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5D99-4788-4AC9-9F92-127B332283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4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eagle flying across sky">
            <a:extLst>
              <a:ext uri="{FF2B5EF4-FFF2-40B4-BE49-F238E27FC236}">
                <a16:creationId xmlns:a16="http://schemas.microsoft.com/office/drawing/2014/main" id="{8FC4FB49-2A14-424F-B1A3-C5D83905C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2" cy="68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F58B6CA-9068-4603-B0DF-4DC0FB885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59832" y="739186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7200" dirty="0">
                <a:latin typeface="FZShuTi" panose="02010601030101010101" pitchFamily="2" charset="-122"/>
                <a:ea typeface="FZShuTi" panose="02010601030101010101" pitchFamily="2" charset="-122"/>
              </a:rPr>
              <a:t>如鹰上腾</a:t>
            </a:r>
            <a:endParaRPr lang="en-SG" sz="7200" dirty="0">
              <a:latin typeface="FZShuTi" panose="02010601030101010101" pitchFamily="2" charset="-122"/>
              <a:ea typeface="FZShuTi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1935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ky">
            <a:extLst>
              <a:ext uri="{FF2B5EF4-FFF2-40B4-BE49-F238E27FC236}">
                <a16:creationId xmlns:a16="http://schemas.microsoft.com/office/drawing/2014/main" id="{B65D94F5-AD0B-4B09-81A6-967AF1EB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3F9762-1434-40D4-A0AA-AED7FD02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大三板砖把我拍晕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A6F7FA-38AB-499A-98EB-3064B812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82042" cy="4351338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进入婚姻</a:t>
            </a:r>
            <a:endParaRPr lang="en-SG" altLang="zh-CN" sz="4800" dirty="0"/>
          </a:p>
          <a:p>
            <a:r>
              <a:rPr lang="zh-CN" altLang="en-US" sz="4800" dirty="0"/>
              <a:t>励志佳男</a:t>
            </a:r>
            <a:endParaRPr lang="en-SG" altLang="zh-CN" sz="4800" dirty="0"/>
          </a:p>
          <a:p>
            <a:r>
              <a:rPr lang="zh-CN" altLang="en-US" sz="4800" dirty="0"/>
              <a:t>学习艰难</a:t>
            </a:r>
            <a:endParaRPr lang="en-SG" altLang="zh-CN" sz="4800" dirty="0"/>
          </a:p>
          <a:p>
            <a:r>
              <a:rPr lang="zh-CN" altLang="en-US" sz="4800" dirty="0"/>
              <a:t>没脸见人</a:t>
            </a:r>
            <a:endParaRPr lang="en-SG" altLang="zh-CN" sz="4800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06DA8A3-571B-4634-9D1E-1742CD225E3D}"/>
              </a:ext>
            </a:extLst>
          </p:cNvPr>
          <p:cNvSpPr txBox="1">
            <a:spLocks/>
          </p:cNvSpPr>
          <p:nvPr/>
        </p:nvSpPr>
        <p:spPr>
          <a:xfrm>
            <a:off x="5358442" y="1825625"/>
            <a:ext cx="36820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/>
              <a:t>学校警告</a:t>
            </a:r>
            <a:endParaRPr lang="en-SG" altLang="zh-CN" sz="4800" dirty="0"/>
          </a:p>
          <a:p>
            <a:r>
              <a:rPr lang="zh-CN" altLang="en-US" sz="4800" dirty="0"/>
              <a:t>焦虑抑郁</a:t>
            </a:r>
            <a:endParaRPr lang="en-SG" altLang="zh-CN" sz="4800" dirty="0"/>
          </a:p>
          <a:p>
            <a:r>
              <a:rPr lang="zh-CN" altLang="en-US" sz="4800" dirty="0"/>
              <a:t>要吃药丸</a:t>
            </a:r>
            <a:endParaRPr lang="en-SG" altLang="zh-CN" sz="4800" dirty="0"/>
          </a:p>
          <a:p>
            <a:r>
              <a:rPr lang="zh-CN" altLang="en-US" sz="4800" dirty="0"/>
              <a:t>土行也完</a:t>
            </a:r>
            <a:endParaRPr lang="en-SG" altLang="zh-CN" sz="4800" dirty="0"/>
          </a:p>
        </p:txBody>
      </p:sp>
    </p:spTree>
    <p:extLst>
      <p:ext uri="{BB962C8B-B14F-4D97-AF65-F5344CB8AC3E}">
        <p14:creationId xmlns:p14="http://schemas.microsoft.com/office/powerpoint/2010/main" val="24503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4DF6EEE-C5D0-4D04-8D62-0298B4A26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54" y="1"/>
            <a:ext cx="3857624" cy="6857998"/>
          </a:xfrm>
        </p:spPr>
      </p:pic>
    </p:spTree>
    <p:extLst>
      <p:ext uri="{BB962C8B-B14F-4D97-AF65-F5344CB8AC3E}">
        <p14:creationId xmlns:p14="http://schemas.microsoft.com/office/powerpoint/2010/main" val="129028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ky">
            <a:extLst>
              <a:ext uri="{FF2B5EF4-FFF2-40B4-BE49-F238E27FC236}">
                <a16:creationId xmlns:a16="http://schemas.microsoft.com/office/drawing/2014/main" id="{B65D94F5-AD0B-4B09-81A6-967AF1EB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3F9762-1434-40D4-A0AA-AED7FD02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A6F7FA-38AB-499A-98EB-3064B812E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AFE9A7-F5F5-4F4E-8B3E-18629A17E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28" t="29977" r="2083" b="29524"/>
          <a:stretch/>
        </p:blipFill>
        <p:spPr>
          <a:xfrm>
            <a:off x="0" y="-1"/>
            <a:ext cx="12192000" cy="39138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57C6AC-FAAE-4C29-A8FA-5E273077F7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78" t="35132" r="10582" b="35026"/>
          <a:stretch/>
        </p:blipFill>
        <p:spPr>
          <a:xfrm>
            <a:off x="0" y="3913845"/>
            <a:ext cx="12192000" cy="29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ky">
            <a:extLst>
              <a:ext uri="{FF2B5EF4-FFF2-40B4-BE49-F238E27FC236}">
                <a16:creationId xmlns:a16="http://schemas.microsoft.com/office/drawing/2014/main" id="{B65D94F5-AD0B-4B09-81A6-967AF1EB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3F9762-1434-40D4-A0AA-AED7FD02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大四真拼踢出踢进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A6F7FA-38AB-499A-98EB-3064B812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47536" cy="4351338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全科皆过</a:t>
            </a:r>
            <a:endParaRPr lang="en-SG" altLang="zh-CN" sz="4800" dirty="0"/>
          </a:p>
          <a:p>
            <a:r>
              <a:rPr lang="en-US" altLang="zh-CN" sz="4800" dirty="0"/>
              <a:t>CAP</a:t>
            </a:r>
            <a:r>
              <a:rPr lang="zh-CN" altLang="en-US" sz="4800" dirty="0"/>
              <a:t>不合格</a:t>
            </a:r>
            <a:endParaRPr lang="en-SG" altLang="zh-CN" sz="4800" dirty="0"/>
          </a:p>
          <a:p>
            <a:r>
              <a:rPr lang="zh-CN" altLang="en-US" sz="4800" dirty="0"/>
              <a:t>学校开除</a:t>
            </a:r>
            <a:endParaRPr lang="en-SG" altLang="zh-CN" sz="4800" dirty="0"/>
          </a:p>
          <a:p>
            <a:r>
              <a:rPr lang="zh-CN" altLang="en-US" sz="4800" dirty="0"/>
              <a:t>悲中掺乐</a:t>
            </a:r>
            <a:endParaRPr lang="en-SG" altLang="zh-CN" sz="4800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0E39323B-E925-4D3A-AE5E-7E9E7AF01A14}"/>
              </a:ext>
            </a:extLst>
          </p:cNvPr>
          <p:cNvSpPr txBox="1">
            <a:spLocks/>
          </p:cNvSpPr>
          <p:nvPr/>
        </p:nvSpPr>
        <p:spPr>
          <a:xfrm>
            <a:off x="4485736" y="1825625"/>
            <a:ext cx="36475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/>
              <a:t>寄出上诉</a:t>
            </a:r>
            <a:endParaRPr lang="en-SG" altLang="zh-CN" sz="4800" dirty="0"/>
          </a:p>
          <a:p>
            <a:r>
              <a:rPr lang="zh-CN" altLang="en-US" sz="4800" dirty="0"/>
              <a:t>没想能过</a:t>
            </a:r>
            <a:endParaRPr lang="en-SG" altLang="zh-CN" sz="4800" dirty="0"/>
          </a:p>
          <a:p>
            <a:r>
              <a:rPr lang="zh-CN" altLang="en-US" sz="4800" dirty="0"/>
              <a:t>再入学籍</a:t>
            </a:r>
            <a:endParaRPr lang="en-SG" altLang="zh-CN" sz="4800" dirty="0"/>
          </a:p>
          <a:p>
            <a:r>
              <a:rPr lang="zh-CN" altLang="en-US" sz="4800" dirty="0"/>
              <a:t>神恩良多</a:t>
            </a:r>
            <a:endParaRPr lang="en-SG" altLang="zh-CN" sz="4800" dirty="0"/>
          </a:p>
          <a:p>
            <a:endParaRPr lang="en-SG" altLang="zh-CN" sz="480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04090AD-7C31-4AC1-9CDF-E27872EB559B}"/>
              </a:ext>
            </a:extLst>
          </p:cNvPr>
          <p:cNvSpPr txBox="1">
            <a:spLocks/>
          </p:cNvSpPr>
          <p:nvPr/>
        </p:nvSpPr>
        <p:spPr>
          <a:xfrm>
            <a:off x="8047007" y="1825625"/>
            <a:ext cx="36475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/>
              <a:t>挑战学习</a:t>
            </a:r>
            <a:endParaRPr lang="en-SG" altLang="zh-CN" sz="4800" dirty="0"/>
          </a:p>
          <a:p>
            <a:r>
              <a:rPr lang="zh-CN" altLang="en-US" sz="4800" dirty="0"/>
              <a:t>对付老我</a:t>
            </a:r>
            <a:endParaRPr lang="en-SG" altLang="zh-CN" sz="4800" dirty="0"/>
          </a:p>
          <a:p>
            <a:r>
              <a:rPr lang="zh-CN" altLang="en-US" sz="4800" dirty="0"/>
              <a:t>交朋结友</a:t>
            </a:r>
            <a:endParaRPr lang="en-SG" altLang="zh-CN" sz="4800" dirty="0"/>
          </a:p>
          <a:p>
            <a:r>
              <a:rPr lang="zh-CN" altLang="en-US" sz="4800" dirty="0"/>
              <a:t>绩出石落</a:t>
            </a:r>
            <a:endParaRPr lang="en-SG" altLang="zh-CN" sz="4800" dirty="0"/>
          </a:p>
          <a:p>
            <a:endParaRPr lang="en-SG" altLang="zh-CN" sz="4800" dirty="0"/>
          </a:p>
        </p:txBody>
      </p:sp>
    </p:spTree>
    <p:extLst>
      <p:ext uri="{BB962C8B-B14F-4D97-AF65-F5344CB8AC3E}">
        <p14:creationId xmlns:p14="http://schemas.microsoft.com/office/powerpoint/2010/main" val="336387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4DF6EEE-C5D0-4D04-8D62-0298B4A26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42" y="2"/>
            <a:ext cx="3857624" cy="6857998"/>
          </a:xfr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DF4FED7-1C41-4164-BA92-8ECE3A6EA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ky">
            <a:extLst>
              <a:ext uri="{FF2B5EF4-FFF2-40B4-BE49-F238E27FC236}">
                <a16:creationId xmlns:a16="http://schemas.microsoft.com/office/drawing/2014/main" id="{B65D94F5-AD0B-4B09-81A6-967AF1EB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3F9762-1434-40D4-A0AA-AED7FD02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A6F7FA-38AB-499A-98EB-3064B812E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57FE98-51CD-47A3-9DA8-E883A4391E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9" t="17358" r="17830" b="18491"/>
          <a:stretch/>
        </p:blipFill>
        <p:spPr>
          <a:xfrm>
            <a:off x="-1" y="-1"/>
            <a:ext cx="1226569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CE4DBB-3AE9-421A-AE12-7DDA2239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FCB1F9-52E9-4442-93C7-CEE7DF9AE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074" name="Picture 2" descr="Image result for å¦é¹°ä¸è¾">
            <a:extLst>
              <a:ext uri="{FF2B5EF4-FFF2-40B4-BE49-F238E27FC236}">
                <a16:creationId xmlns:a16="http://schemas.microsoft.com/office/drawing/2014/main" id="{F3397AEF-3670-4081-9E0C-1C1A23F78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5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ky">
            <a:extLst>
              <a:ext uri="{FF2B5EF4-FFF2-40B4-BE49-F238E27FC236}">
                <a16:creationId xmlns:a16="http://schemas.microsoft.com/office/drawing/2014/main" id="{B65D94F5-AD0B-4B09-81A6-967AF1EB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3F9762-1434-40D4-A0AA-AED7FD02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故事开始，拳击比赛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A6F7FA-38AB-499A-98EB-3064B812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5276" cy="4351338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大四给我四记重拳</a:t>
            </a:r>
            <a:endParaRPr lang="en-US" altLang="zh-CN" sz="4800" dirty="0"/>
          </a:p>
          <a:p>
            <a:r>
              <a:rPr lang="zh-CN" altLang="en-US" sz="4800" dirty="0"/>
              <a:t>我给大二一记白眼</a:t>
            </a:r>
            <a:endParaRPr lang="en-SG" altLang="zh-CN" sz="4800" dirty="0"/>
          </a:p>
          <a:p>
            <a:r>
              <a:rPr lang="zh-CN" altLang="en-US" sz="4800" dirty="0"/>
              <a:t>大三板砖把我拍晕</a:t>
            </a:r>
            <a:endParaRPr lang="en-SG" altLang="zh-CN" sz="4800" dirty="0"/>
          </a:p>
          <a:p>
            <a:r>
              <a:rPr lang="zh-CN" altLang="en-US" sz="4800" dirty="0"/>
              <a:t>大四真拼踢出踢进</a:t>
            </a:r>
            <a:endParaRPr lang="en-SG" altLang="zh-CN" sz="4800" dirty="0"/>
          </a:p>
        </p:txBody>
      </p:sp>
    </p:spTree>
    <p:extLst>
      <p:ext uri="{BB962C8B-B14F-4D97-AF65-F5344CB8AC3E}">
        <p14:creationId xmlns:p14="http://schemas.microsoft.com/office/powerpoint/2010/main" val="220786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ky">
            <a:extLst>
              <a:ext uri="{FF2B5EF4-FFF2-40B4-BE49-F238E27FC236}">
                <a16:creationId xmlns:a16="http://schemas.microsoft.com/office/drawing/2014/main" id="{B65D94F5-AD0B-4B09-81A6-967AF1EB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3F9762-1434-40D4-A0AA-AED7FD02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故事开始，简单介绍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A6F7FA-38AB-499A-98EB-3064B812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3362" cy="4351338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自学考</a:t>
            </a:r>
            <a:r>
              <a:rPr lang="en-US" altLang="zh-CN" sz="4800" dirty="0"/>
              <a:t>O</a:t>
            </a:r>
          </a:p>
          <a:p>
            <a:r>
              <a:rPr lang="zh-CN" altLang="en-US" sz="4800" dirty="0"/>
              <a:t>进入理工</a:t>
            </a:r>
            <a:endParaRPr lang="en-SG" altLang="zh-CN" sz="4800" dirty="0"/>
          </a:p>
          <a:p>
            <a:r>
              <a:rPr lang="zh-CN" altLang="en-US" sz="4800" dirty="0"/>
              <a:t>成绩优秀</a:t>
            </a:r>
            <a:endParaRPr lang="en-SG" altLang="zh-CN" sz="4800" dirty="0"/>
          </a:p>
          <a:p>
            <a:r>
              <a:rPr lang="zh-CN" altLang="en-US" sz="4800" dirty="0"/>
              <a:t>自信十足</a:t>
            </a:r>
            <a:endParaRPr lang="en-SG" altLang="zh-CN" sz="4800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B7A14C1-D77E-4585-9B35-6CA85871D426}"/>
              </a:ext>
            </a:extLst>
          </p:cNvPr>
          <p:cNvSpPr txBox="1">
            <a:spLocks/>
          </p:cNvSpPr>
          <p:nvPr/>
        </p:nvSpPr>
        <p:spPr>
          <a:xfrm>
            <a:off x="5789762" y="1825625"/>
            <a:ext cx="41133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/>
              <a:t>向往工作</a:t>
            </a:r>
            <a:endParaRPr lang="en-SG" altLang="zh-CN" sz="4800" dirty="0"/>
          </a:p>
          <a:p>
            <a:r>
              <a:rPr lang="zh-CN" altLang="en-US" sz="4800" dirty="0"/>
              <a:t>却找不到</a:t>
            </a:r>
            <a:endParaRPr lang="en-SG" altLang="zh-CN" sz="4800" dirty="0"/>
          </a:p>
          <a:p>
            <a:r>
              <a:rPr lang="zh-CN" altLang="en-US" sz="4800" dirty="0"/>
              <a:t>想去南大</a:t>
            </a:r>
            <a:endParaRPr lang="en-SG" altLang="zh-CN" sz="4800" dirty="0"/>
          </a:p>
          <a:p>
            <a:r>
              <a:rPr lang="zh-CN" altLang="en-US" sz="4800" dirty="0"/>
              <a:t>却去国大</a:t>
            </a:r>
            <a:endParaRPr lang="en-SG" altLang="zh-CN" sz="4800" dirty="0"/>
          </a:p>
        </p:txBody>
      </p:sp>
    </p:spTree>
    <p:extLst>
      <p:ext uri="{BB962C8B-B14F-4D97-AF65-F5344CB8AC3E}">
        <p14:creationId xmlns:p14="http://schemas.microsoft.com/office/powerpoint/2010/main" val="94711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ky">
            <a:extLst>
              <a:ext uri="{FF2B5EF4-FFF2-40B4-BE49-F238E27FC236}">
                <a16:creationId xmlns:a16="http://schemas.microsoft.com/office/drawing/2014/main" id="{B65D94F5-AD0B-4B09-81A6-967AF1EB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3F9762-1434-40D4-A0AA-AED7FD02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大一给我四记重拳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A6F7FA-38AB-499A-98EB-3064B812E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/>
              <a:t>姥姥去世</a:t>
            </a:r>
            <a:endParaRPr lang="en-SG" altLang="zh-CN" sz="4800" dirty="0"/>
          </a:p>
          <a:p>
            <a:r>
              <a:rPr lang="zh-CN" altLang="en-US" sz="4800" dirty="0"/>
              <a:t>父母失联</a:t>
            </a:r>
            <a:endParaRPr lang="en-SG" altLang="zh-CN" sz="4800" dirty="0"/>
          </a:p>
          <a:p>
            <a:r>
              <a:rPr lang="zh-CN" altLang="en-US" sz="4800" dirty="0"/>
              <a:t>感情磨合</a:t>
            </a:r>
            <a:endParaRPr lang="en-SG" altLang="zh-CN" sz="4800" dirty="0"/>
          </a:p>
          <a:p>
            <a:r>
              <a:rPr lang="zh-CN" altLang="en-US" sz="4800" dirty="0"/>
              <a:t>信仰征战</a:t>
            </a:r>
            <a:endParaRPr lang="en-SG" altLang="zh-CN" sz="4800" dirty="0"/>
          </a:p>
        </p:txBody>
      </p:sp>
    </p:spTree>
    <p:extLst>
      <p:ext uri="{BB962C8B-B14F-4D97-AF65-F5344CB8AC3E}">
        <p14:creationId xmlns:p14="http://schemas.microsoft.com/office/powerpoint/2010/main" val="223281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4DF6EEE-C5D0-4D04-8D62-0298B4A26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54" y="0"/>
            <a:ext cx="3857624" cy="6858000"/>
          </a:xfrm>
        </p:spPr>
      </p:pic>
    </p:spTree>
    <p:extLst>
      <p:ext uri="{BB962C8B-B14F-4D97-AF65-F5344CB8AC3E}">
        <p14:creationId xmlns:p14="http://schemas.microsoft.com/office/powerpoint/2010/main" val="416871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ky">
            <a:extLst>
              <a:ext uri="{FF2B5EF4-FFF2-40B4-BE49-F238E27FC236}">
                <a16:creationId xmlns:a16="http://schemas.microsoft.com/office/drawing/2014/main" id="{B65D94F5-AD0B-4B09-81A6-967AF1EB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3F9762-1434-40D4-A0AA-AED7FD02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A6F7FA-38AB-499A-98EB-3064B812E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6AC03C-1F95-442B-9FB3-55451097D7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" t="21164" r="28043" b="14497"/>
          <a:stretch/>
        </p:blipFill>
        <p:spPr>
          <a:xfrm>
            <a:off x="0" y="0"/>
            <a:ext cx="12228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5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ky">
            <a:extLst>
              <a:ext uri="{FF2B5EF4-FFF2-40B4-BE49-F238E27FC236}">
                <a16:creationId xmlns:a16="http://schemas.microsoft.com/office/drawing/2014/main" id="{B65D94F5-AD0B-4B09-81A6-967AF1EB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124"/>
            <a:ext cx="12192000" cy="68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3F9762-1434-40D4-A0AA-AED7FD02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我送大二一记白眼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A6F7FA-38AB-499A-98EB-3064B812E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800" dirty="0"/>
              <a:t>我行我素</a:t>
            </a:r>
            <a:endParaRPr lang="en-SG" altLang="zh-CN" sz="4800" dirty="0"/>
          </a:p>
          <a:p>
            <a:r>
              <a:rPr lang="zh-CN" altLang="en-US" sz="4800" dirty="0"/>
              <a:t>颠倒作息</a:t>
            </a:r>
            <a:endParaRPr lang="en-SG" altLang="zh-CN" sz="4800" dirty="0"/>
          </a:p>
          <a:p>
            <a:r>
              <a:rPr lang="zh-CN" altLang="en-US" sz="4800" dirty="0"/>
              <a:t>自暴自弃</a:t>
            </a:r>
            <a:endParaRPr lang="en-SG" altLang="zh-CN" sz="4800" dirty="0"/>
          </a:p>
          <a:p>
            <a:r>
              <a:rPr lang="zh-CN" altLang="en-US" sz="4800" dirty="0"/>
              <a:t>成绩垫底</a:t>
            </a:r>
            <a:endParaRPr lang="en-SG" altLang="zh-CN" sz="4800" dirty="0"/>
          </a:p>
          <a:p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163846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4DF6EEE-C5D0-4D04-8D62-0298B4A26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54" y="1"/>
            <a:ext cx="3857624" cy="6857998"/>
          </a:xfrm>
        </p:spPr>
      </p:pic>
    </p:spTree>
    <p:extLst>
      <p:ext uri="{BB962C8B-B14F-4D97-AF65-F5344CB8AC3E}">
        <p14:creationId xmlns:p14="http://schemas.microsoft.com/office/powerpoint/2010/main" val="25501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ky">
            <a:extLst>
              <a:ext uri="{FF2B5EF4-FFF2-40B4-BE49-F238E27FC236}">
                <a16:creationId xmlns:a16="http://schemas.microsoft.com/office/drawing/2014/main" id="{B65D94F5-AD0B-4B09-81A6-967AF1EB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3F9762-1434-40D4-A0AA-AED7FD02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A6F7FA-38AB-499A-98EB-3064B812E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38DE1F-A274-4368-9ADF-31AFC04F1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14" t="19048" r="2778" b="9930"/>
          <a:stretch/>
        </p:blipFill>
        <p:spPr>
          <a:xfrm>
            <a:off x="0" y="0"/>
            <a:ext cx="12361218" cy="68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35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2295</Words>
  <Application>Microsoft Office PowerPoint</Application>
  <PresentationFormat>Widescreen</PresentationFormat>
  <Paragraphs>164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FZShuTi</vt:lpstr>
      <vt:lpstr>等线</vt:lpstr>
      <vt:lpstr>等线 Light</vt:lpstr>
      <vt:lpstr>Arial</vt:lpstr>
      <vt:lpstr>Calibri</vt:lpstr>
      <vt:lpstr>Calibri Light</vt:lpstr>
      <vt:lpstr>Office 主题​​</vt:lpstr>
      <vt:lpstr>如鹰上腾</vt:lpstr>
      <vt:lpstr>故事开始，拳击比赛</vt:lpstr>
      <vt:lpstr>故事开始，简单介绍</vt:lpstr>
      <vt:lpstr>大一给我四记重拳</vt:lpstr>
      <vt:lpstr>PowerPoint Presentation</vt:lpstr>
      <vt:lpstr>PowerPoint Presentation</vt:lpstr>
      <vt:lpstr>我送大二一记白眼</vt:lpstr>
      <vt:lpstr>PowerPoint Presentation</vt:lpstr>
      <vt:lpstr>PowerPoint Presentation</vt:lpstr>
      <vt:lpstr>大三板砖把我拍晕</vt:lpstr>
      <vt:lpstr>PowerPoint Presentation</vt:lpstr>
      <vt:lpstr>PowerPoint Presentation</vt:lpstr>
      <vt:lpstr>大四真拼踢出踢进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如鹰上腾</dc:title>
  <dc:creator>Xi Meng</dc:creator>
  <cp:lastModifiedBy>Frank Cao</cp:lastModifiedBy>
  <cp:revision>47</cp:revision>
  <dcterms:created xsi:type="dcterms:W3CDTF">2018-07-21T09:53:01Z</dcterms:created>
  <dcterms:modified xsi:type="dcterms:W3CDTF">2018-07-25T10:19:47Z</dcterms:modified>
</cp:coreProperties>
</file>